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7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79" r:id="rId16"/>
    <p:sldId id="269" r:id="rId17"/>
    <p:sldId id="270" r:id="rId18"/>
    <p:sldId id="271" r:id="rId19"/>
    <p:sldId id="280" r:id="rId20"/>
    <p:sldId id="272" r:id="rId21"/>
    <p:sldId id="273" r:id="rId22"/>
    <p:sldId id="274" r:id="rId23"/>
    <p:sldId id="286" r:id="rId24"/>
    <p:sldId id="275" r:id="rId25"/>
    <p:sldId id="276" r:id="rId26"/>
    <p:sldId id="281" r:id="rId27"/>
    <p:sldId id="282" r:id="rId28"/>
    <p:sldId id="283" r:id="rId29"/>
    <p:sldId id="287" r:id="rId30"/>
    <p:sldId id="284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5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1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71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7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33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9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2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1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36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84F5F-B3B8-4950-84CA-7E0E8215E63B}" type="datetimeFigureOut">
              <a:rPr lang="zh-CN" altLang="en-US" smtClean="0"/>
              <a:t>2018/10/28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64EB-70FA-4F82-9313-3120B244A1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40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Non-linear hypothesis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Neural Network is actually a pretty old idea, but had fallen out of favor for a while.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But today, it is the state of the art technique for many different machine learning problems.</a:t>
            </a:r>
          </a:p>
        </p:txBody>
      </p:sp>
    </p:spTree>
    <p:extLst>
      <p:ext uri="{BB962C8B-B14F-4D97-AF65-F5344CB8AC3E}">
        <p14:creationId xmlns:p14="http://schemas.microsoft.com/office/powerpoint/2010/main" val="20831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Model representation Ⅰ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								Dendrite </a:t>
            </a:r>
            <a:r>
              <a:rPr lang="zh-CN" altLang="en-US" sz="2000" dirty="0" smtClean="0"/>
              <a:t>树突</a:t>
            </a:r>
            <a:endParaRPr lang="en-US" altLang="zh-CN" sz="2000" dirty="0"/>
          </a:p>
          <a:p>
            <a:r>
              <a:rPr lang="en-US" altLang="zh-CN" sz="2000" dirty="0" smtClean="0"/>
              <a:t>								Axon </a:t>
            </a:r>
            <a:r>
              <a:rPr lang="zh-CN" altLang="en-US" sz="2000" dirty="0" smtClean="0"/>
              <a:t>轴突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A computation unit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2066"/>
            <a:ext cx="6847619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85" y="1365076"/>
            <a:ext cx="7838095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66" y="1509971"/>
            <a:ext cx="7333333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62" y="1424257"/>
            <a:ext cx="7590476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1114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smtClean="0"/>
              <a:t>				                 by activation, it just means the value is 							    computed by and that is output by a specific 										      neural unit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7" y="1504913"/>
            <a:ext cx="77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Model representation </a:t>
            </a:r>
            <a:r>
              <a:rPr lang="en-US" altLang="zh-CN" sz="2000" dirty="0" smtClean="0"/>
              <a:t>Ⅱ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023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</a:t>
            </a:r>
            <a:r>
              <a:rPr lang="en-US" altLang="zh-CN" sz="2000" dirty="0" smtClean="0"/>
              <a:t>9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Vectorized implementation gives us a relatively efficient way of computing h of x.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42" y="1402486"/>
            <a:ext cx="795238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90" y="1578695"/>
            <a:ext cx="791428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</a:t>
            </a:r>
            <a:r>
              <a:rPr lang="en-US" altLang="zh-CN" sz="2000" dirty="0" smtClean="0"/>
              <a:t>9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How the 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eed forward propagation step in a neural network works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Start from the activations of the input layer, and forward propagate that to the first hidden layer, then the second hidden layer, and finally the output layer.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99" y="1489796"/>
            <a:ext cx="7666667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Examples and intuitions Ⅰ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016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42" y="1281621"/>
            <a:ext cx="7952381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</a:t>
            </a:r>
            <a:r>
              <a:rPr lang="en-US" altLang="zh-CN" sz="2000" dirty="0" smtClean="0"/>
              <a:t>9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XOR:       </a:t>
            </a:r>
            <a:r>
              <a:rPr lang="zh-CN" altLang="en-US" sz="2000" dirty="0" smtClean="0"/>
              <a:t>异或 不同为</a:t>
            </a:r>
            <a:r>
              <a:rPr lang="en-US" altLang="zh-CN" sz="2000" dirty="0" smtClean="0"/>
              <a:t>1 </a:t>
            </a:r>
            <a:r>
              <a:rPr lang="zh-CN" altLang="en-US" sz="2000" dirty="0" smtClean="0"/>
              <a:t>相同为</a:t>
            </a:r>
            <a:r>
              <a:rPr lang="en-US" altLang="zh-CN" sz="2000" dirty="0" smtClean="0"/>
              <a:t>0 equivalent: ¬x1∨x2 ∧ x1∨¬x2  </a:t>
            </a:r>
          </a:p>
          <a:p>
            <a:r>
              <a:rPr lang="en-US" altLang="zh-CN" sz="2000" dirty="0" smtClean="0"/>
              <a:t>NXOR</a:t>
            </a:r>
            <a:r>
              <a:rPr lang="en-US" altLang="zh-CN" sz="2000" dirty="0"/>
              <a:t>:</a:t>
            </a:r>
            <a:r>
              <a:rPr lang="zh-CN" altLang="en-US" sz="2000" dirty="0" smtClean="0"/>
              <a:t>     同或 </a:t>
            </a:r>
            <a:r>
              <a:rPr lang="zh-CN" altLang="en-US" sz="2000" dirty="0"/>
              <a:t>不同</a:t>
            </a:r>
            <a:r>
              <a:rPr lang="zh-CN" altLang="en-US" sz="2000" dirty="0" smtClean="0"/>
              <a:t>为</a:t>
            </a:r>
            <a:r>
              <a:rPr lang="en-US" altLang="zh-CN" sz="2000" dirty="0" smtClean="0"/>
              <a:t>0 </a:t>
            </a:r>
            <a:r>
              <a:rPr lang="zh-CN" altLang="en-US" sz="2000" dirty="0" smtClean="0"/>
              <a:t>相同为</a:t>
            </a:r>
            <a:r>
              <a:rPr lang="en-US" altLang="zh-CN" sz="2000" dirty="0" smtClean="0"/>
              <a:t>1 equivalent x1 ∧ ¬x2 ∨ </a:t>
            </a:r>
            <a:r>
              <a:rPr lang="en-US" altLang="zh-CN" sz="2000" dirty="0"/>
              <a:t>¬ </a:t>
            </a:r>
            <a:r>
              <a:rPr lang="en-US" altLang="zh-CN" sz="2000" dirty="0" smtClean="0"/>
              <a:t>x1 ∧ x2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31" y="1071240"/>
            <a:ext cx="8142857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</a:t>
            </a:r>
            <a:r>
              <a:rPr lang="en-US" altLang="zh-CN" sz="2000" dirty="0" smtClean="0"/>
              <a:t>9</a:t>
            </a:r>
          </a:p>
          <a:p>
            <a:r>
              <a:rPr lang="en-US" altLang="zh-CN" sz="2000" dirty="0" smtClean="0"/>
              <a:t>+1 bias </a:t>
            </a:r>
            <a:r>
              <a:rPr lang="zh-CN" altLang="en-US" sz="2000" dirty="0" smtClean="0"/>
              <a:t>偏置单元 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plus one unit</a:t>
            </a:r>
            <a:endParaRPr lang="en-US" altLang="zh-CN" sz="20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76" y="1283294"/>
            <a:ext cx="8285714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90" y="1485222"/>
            <a:ext cx="7714286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Examples and intuitions Ⅱ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8899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04" y="1366145"/>
            <a:ext cx="7542857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99" y="1227101"/>
            <a:ext cx="7866667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98" y="1197233"/>
            <a:ext cx="8485714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46" y="1523511"/>
            <a:ext cx="8076190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61" y="1219234"/>
            <a:ext cx="8857143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Multi-class classification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5293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14" y="1410674"/>
            <a:ext cx="7695238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89" y="1438040"/>
            <a:ext cx="8095238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63" y="1416038"/>
            <a:ext cx="8333333" cy="4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66" y="1439246"/>
            <a:ext cx="8133333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5583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Simple logistic regression together with adding in maybe the quadratic or the cubic features</a:t>
            </a:r>
          </a:p>
          <a:p>
            <a:r>
              <a:rPr lang="en-US" altLang="zh-CN" sz="2000" dirty="0" smtClean="0"/>
              <a:t>That’s not a good way to learn complex nonlinear hypothesis when n is large because you end up with too </a:t>
            </a:r>
            <a:r>
              <a:rPr lang="en-US" altLang="zh-CN" sz="2000" smtClean="0"/>
              <a:t>many features.</a:t>
            </a:r>
            <a:endParaRPr lang="en-US" altLang="zh-CN" sz="20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278" y="1404163"/>
            <a:ext cx="8171428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r>
              <a:rPr lang="en-US" altLang="zh-CN" sz="2000" u="sng" dirty="0" smtClean="0"/>
              <a:t>Neural Networks</a:t>
            </a:r>
          </a:p>
          <a:p>
            <a:r>
              <a:rPr lang="en-US" altLang="zh-CN" sz="2000" dirty="0" smtClean="0"/>
              <a:t>Neurons and the brain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3819"/>
            <a:ext cx="7438095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52" y="1392962"/>
            <a:ext cx="7904762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Neuro-</a:t>
            </a:r>
            <a:r>
              <a:rPr lang="en-US" altLang="zh-CN" sz="2000" dirty="0" err="1" smtClean="0"/>
              <a:t>rewring</a:t>
            </a:r>
            <a:r>
              <a:rPr lang="en-US" altLang="zh-CN" sz="2000" dirty="0" smtClean="0"/>
              <a:t> experiments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91" y="1461000"/>
            <a:ext cx="7876190" cy="4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8200" y="474133"/>
            <a:ext cx="1014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Chapter 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72" y="1277991"/>
            <a:ext cx="7885714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280</Words>
  <Application>Microsoft Office PowerPoint</Application>
  <PresentationFormat>宽屏</PresentationFormat>
  <Paragraphs>166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Steve</dc:creator>
  <cp:lastModifiedBy>Wang Steve</cp:lastModifiedBy>
  <cp:revision>23</cp:revision>
  <dcterms:created xsi:type="dcterms:W3CDTF">2018-10-26T11:54:39Z</dcterms:created>
  <dcterms:modified xsi:type="dcterms:W3CDTF">2018-10-28T07:40:44Z</dcterms:modified>
</cp:coreProperties>
</file>